
<file path=[Content_Types].xml><?xml version="1.0" encoding="utf-8"?>
<Types xmlns="http://schemas.openxmlformats.org/package/2006/content-types">
  <Default Extension="bin" ContentType="image/unknown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7" r:id="rId9"/>
    <p:sldId id="262" r:id="rId10"/>
    <p:sldId id="268" r:id="rId11"/>
    <p:sldId id="263" r:id="rId12"/>
    <p:sldId id="270" r:id="rId13"/>
    <p:sldId id="269" r:id="rId14"/>
    <p:sldId id="264" r:id="rId15"/>
    <p:sldId id="265" r:id="rId16"/>
    <p:sldId id="26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39BD6-748E-7AF3-312B-42195AFD9F66}" v="30" dt="2020-04-06T22:17:01.992"/>
    <p1510:client id="{3EC652EF-45B9-D1D1-9488-148A4D8E9DE7}" v="75" dt="2020-04-06T18:46:53.591"/>
    <p1510:client id="{4EF8E82A-E13D-809D-5D1F-6611455C19CF}" v="244" dt="2020-04-06T18:44:50.084"/>
    <p1510:client id="{5B10ADCF-F479-656A-56D7-E6E069CEEBBC}" v="398" dt="2020-04-05T16:54:25.557"/>
    <p1510:client id="{ABF52070-458F-34E6-9320-089AD9E36CAC}" v="241" dt="2020-04-06T19:01:27.228"/>
    <p1510:client id="{B3D748CD-5649-D90A-5919-109076405DA4}" v="2060" dt="2020-04-05T19:33:53.533"/>
    <p1510:client id="{DDF77A01-492B-F39B-98EC-C3A119A18729}" v="434" dt="2020-04-06T21:53:30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10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ford, Michael" userId="S::mashford@byui.edu::599dbef7-9cb1-46c6-a1e7-b84cfd05f28d" providerId="AD" clId="Web-{03F39BD6-748E-7AF3-312B-42195AFD9F66}"/>
    <pc:docChg chg="addSld modSld">
      <pc:chgData name="Ashford, Michael" userId="S::mashford@byui.edu::599dbef7-9cb1-46c6-a1e7-b84cfd05f28d" providerId="AD" clId="Web-{03F39BD6-748E-7AF3-312B-42195AFD9F66}" dt="2020-04-06T22:17:01.992" v="26" actId="20577"/>
      <pc:docMkLst>
        <pc:docMk/>
      </pc:docMkLst>
      <pc:sldChg chg="modSp">
        <pc:chgData name="Ashford, Michael" userId="S::mashford@byui.edu::599dbef7-9cb1-46c6-a1e7-b84cfd05f28d" providerId="AD" clId="Web-{03F39BD6-748E-7AF3-312B-42195AFD9F66}" dt="2020-04-06T22:17:01.992" v="26" actId="20577"/>
        <pc:sldMkLst>
          <pc:docMk/>
          <pc:sldMk cId="2846267751" sldId="269"/>
        </pc:sldMkLst>
        <pc:spChg chg="mod">
          <ac:chgData name="Ashford, Michael" userId="S::mashford@byui.edu::599dbef7-9cb1-46c6-a1e7-b84cfd05f28d" providerId="AD" clId="Web-{03F39BD6-748E-7AF3-312B-42195AFD9F66}" dt="2020-04-06T22:17:01.992" v="26" actId="20577"/>
          <ac:spMkLst>
            <pc:docMk/>
            <pc:sldMk cId="2846267751" sldId="269"/>
            <ac:spMk id="77" creationId="{00000000-0000-0000-0000-000000000000}"/>
          </ac:spMkLst>
        </pc:spChg>
      </pc:sldChg>
      <pc:sldChg chg="addSp modSp new">
        <pc:chgData name="Ashford, Michael" userId="S::mashford@byui.edu::599dbef7-9cb1-46c6-a1e7-b84cfd05f28d" providerId="AD" clId="Web-{03F39BD6-748E-7AF3-312B-42195AFD9F66}" dt="2020-04-06T21:55:29.824" v="24" actId="14100"/>
        <pc:sldMkLst>
          <pc:docMk/>
          <pc:sldMk cId="2152952229" sldId="271"/>
        </pc:sldMkLst>
        <pc:picChg chg="add mod">
          <ac:chgData name="Ashford, Michael" userId="S::mashford@byui.edu::599dbef7-9cb1-46c6-a1e7-b84cfd05f28d" providerId="AD" clId="Web-{03F39BD6-748E-7AF3-312B-42195AFD9F66}" dt="2020-04-06T21:55:29.824" v="24" actId="14100"/>
          <ac:picMkLst>
            <pc:docMk/>
            <pc:sldMk cId="2152952229" sldId="271"/>
            <ac:picMk id="2" creationId="{3287A856-8E03-4C11-9795-9445148C802F}"/>
          </ac:picMkLst>
        </pc:picChg>
        <pc:picChg chg="add mod">
          <ac:chgData name="Ashford, Michael" userId="S::mashford@byui.edu::599dbef7-9cb1-46c6-a1e7-b84cfd05f28d" providerId="AD" clId="Web-{03F39BD6-748E-7AF3-312B-42195AFD9F66}" dt="2020-04-06T21:55:24.308" v="21" actId="1076"/>
          <ac:picMkLst>
            <pc:docMk/>
            <pc:sldMk cId="2152952229" sldId="271"/>
            <ac:picMk id="5" creationId="{E0444979-0031-49D4-8097-31D836DB07CC}"/>
          </ac:picMkLst>
        </pc:picChg>
        <pc:picChg chg="add mod">
          <ac:chgData name="Ashford, Michael" userId="S::mashford@byui.edu::599dbef7-9cb1-46c6-a1e7-b84cfd05f28d" providerId="AD" clId="Web-{03F39BD6-748E-7AF3-312B-42195AFD9F66}" dt="2020-04-06T21:55:24.261" v="20" actId="1076"/>
          <ac:picMkLst>
            <pc:docMk/>
            <pc:sldMk cId="2152952229" sldId="271"/>
            <ac:picMk id="7" creationId="{240D0978-4A51-44EF-AD28-0771AEF9843D}"/>
          </ac:picMkLst>
        </pc:picChg>
      </pc:sldChg>
    </pc:docChg>
  </pc:docChgLst>
  <pc:docChgLst>
    <pc:chgData name="Carico, Zac" userId="S::zcarico03@byui.edu::0dece5b9-4049-47f9-8b7a-580e1a9bf407" providerId="AD" clId="Web-{B3D748CD-5649-D90A-5919-109076405DA4}"/>
    <pc:docChg chg="addSld delSld modSld">
      <pc:chgData name="Carico, Zac" userId="S::zcarico03@byui.edu::0dece5b9-4049-47f9-8b7a-580e1a9bf407" providerId="AD" clId="Web-{B3D748CD-5649-D90A-5919-109076405DA4}" dt="2020-04-05T19:33:52.564" v="2030" actId="20577"/>
      <pc:docMkLst>
        <pc:docMk/>
      </pc:docMkLst>
      <pc:sldChg chg="modSp">
        <pc:chgData name="Carico, Zac" userId="S::zcarico03@byui.edu::0dece5b9-4049-47f9-8b7a-580e1a9bf407" providerId="AD" clId="Web-{B3D748CD-5649-D90A-5919-109076405DA4}" dt="2020-04-05T19:27:42.844" v="2019" actId="20577"/>
        <pc:sldMkLst>
          <pc:docMk/>
          <pc:sldMk cId="0" sldId="256"/>
        </pc:sldMkLst>
        <pc:spChg chg="mod">
          <ac:chgData name="Carico, Zac" userId="S::zcarico03@byui.edu::0dece5b9-4049-47f9-8b7a-580e1a9bf407" providerId="AD" clId="Web-{B3D748CD-5649-D90A-5919-109076405DA4}" dt="2020-04-05T19:27:42.844" v="2019" actId="20577"/>
          <ac:spMkLst>
            <pc:docMk/>
            <pc:sldMk cId="0" sldId="256"/>
            <ac:spMk id="25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8:26:34.138" v="106" actId="20577"/>
        <pc:sldMkLst>
          <pc:docMk/>
          <pc:sldMk cId="0" sldId="258"/>
        </pc:sldMkLst>
        <pc:spChg chg="mod">
          <ac:chgData name="Carico, Zac" userId="S::zcarico03@byui.edu::0dece5b9-4049-47f9-8b7a-580e1a9bf407" providerId="AD" clId="Web-{B3D748CD-5649-D90A-5919-109076405DA4}" dt="2020-04-05T18:26:34.138" v="106" actId="20577"/>
          <ac:spMkLst>
            <pc:docMk/>
            <pc:sldMk cId="0" sldId="258"/>
            <ac:spMk id="40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8:29:27.950" v="234" actId="14100"/>
        <pc:sldMkLst>
          <pc:docMk/>
          <pc:sldMk cId="0" sldId="259"/>
        </pc:sldMkLst>
        <pc:spChg chg="mod">
          <ac:chgData name="Carico, Zac" userId="S::zcarico03@byui.edu::0dece5b9-4049-47f9-8b7a-580e1a9bf407" providerId="AD" clId="Web-{B3D748CD-5649-D90A-5919-109076405DA4}" dt="2020-04-05T18:29:27.950" v="234" actId="14100"/>
          <ac:spMkLst>
            <pc:docMk/>
            <pc:sldMk cId="0" sldId="259"/>
            <ac:spMk id="46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9:32:32.267" v="2023" actId="1076"/>
        <pc:sldMkLst>
          <pc:docMk/>
          <pc:sldMk cId="0" sldId="260"/>
        </pc:sldMkLst>
        <pc:spChg chg="mod">
          <ac:chgData name="Carico, Zac" userId="S::zcarico03@byui.edu::0dece5b9-4049-47f9-8b7a-580e1a9bf407" providerId="AD" clId="Web-{B3D748CD-5649-D90A-5919-109076405DA4}" dt="2020-04-05T19:32:32.267" v="2023" actId="1076"/>
          <ac:spMkLst>
            <pc:docMk/>
            <pc:sldMk cId="0" sldId="260"/>
            <ac:spMk id="52" creationId="{00000000-0000-0000-0000-000000000000}"/>
          </ac:spMkLst>
        </pc:spChg>
        <pc:picChg chg="mod">
          <ac:chgData name="Carico, Zac" userId="S::zcarico03@byui.edu::0dece5b9-4049-47f9-8b7a-580e1a9bf407" providerId="AD" clId="Web-{B3D748CD-5649-D90A-5919-109076405DA4}" dt="2020-04-05T19:28:00.454" v="2022" actId="1076"/>
          <ac:picMkLst>
            <pc:docMk/>
            <pc:sldMk cId="0" sldId="260"/>
            <ac:picMk id="53" creationId="{00000000-0000-0000-0000-000000000000}"/>
          </ac:picMkLst>
        </pc:picChg>
      </pc:sldChg>
      <pc:sldChg chg="modSp">
        <pc:chgData name="Carico, Zac" userId="S::zcarico03@byui.edu::0dece5b9-4049-47f9-8b7a-580e1a9bf407" providerId="AD" clId="Web-{B3D748CD-5649-D90A-5919-109076405DA4}" dt="2020-04-05T18:42:07.701" v="491" actId="1076"/>
        <pc:sldMkLst>
          <pc:docMk/>
          <pc:sldMk cId="0" sldId="261"/>
        </pc:sldMkLst>
        <pc:spChg chg="mod">
          <ac:chgData name="Carico, Zac" userId="S::zcarico03@byui.edu::0dece5b9-4049-47f9-8b7a-580e1a9bf407" providerId="AD" clId="Web-{B3D748CD-5649-D90A-5919-109076405DA4}" dt="2020-04-05T18:39:05.123" v="404" actId="14100"/>
          <ac:spMkLst>
            <pc:docMk/>
            <pc:sldMk cId="0" sldId="261"/>
            <ac:spMk id="59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8:41:59.045" v="489" actId="1076"/>
          <ac:spMkLst>
            <pc:docMk/>
            <pc:sldMk cId="0" sldId="261"/>
            <ac:spMk id="60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8:42:07.701" v="491" actId="1076"/>
          <ac:spMkLst>
            <pc:docMk/>
            <pc:sldMk cId="0" sldId="261"/>
            <ac:spMk id="61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9:05:37.296" v="1004" actId="20577"/>
        <pc:sldMkLst>
          <pc:docMk/>
          <pc:sldMk cId="0" sldId="262"/>
        </pc:sldMkLst>
        <pc:spChg chg="mod">
          <ac:chgData name="Carico, Zac" userId="S::zcarico03@byui.edu::0dece5b9-4049-47f9-8b7a-580e1a9bf407" providerId="AD" clId="Web-{B3D748CD-5649-D90A-5919-109076405DA4}" dt="2020-04-05T19:02:15.780" v="819" actId="14100"/>
          <ac:spMkLst>
            <pc:docMk/>
            <pc:sldMk cId="0" sldId="262"/>
            <ac:spMk id="67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04:26.484" v="942" actId="20577"/>
          <ac:spMkLst>
            <pc:docMk/>
            <pc:sldMk cId="0" sldId="262"/>
            <ac:spMk id="68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05:37.296" v="1004" actId="20577"/>
          <ac:spMkLst>
            <pc:docMk/>
            <pc:sldMk cId="0" sldId="262"/>
            <ac:spMk id="69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9:23:44.547" v="1944" actId="1076"/>
        <pc:sldMkLst>
          <pc:docMk/>
          <pc:sldMk cId="0" sldId="263"/>
        </pc:sldMkLst>
        <pc:spChg chg="mod">
          <ac:chgData name="Carico, Zac" userId="S::zcarico03@byui.edu::0dece5b9-4049-47f9-8b7a-580e1a9bf407" providerId="AD" clId="Web-{B3D748CD-5649-D90A-5919-109076405DA4}" dt="2020-04-05T19:23:44.547" v="1944" actId="1076"/>
          <ac:spMkLst>
            <pc:docMk/>
            <pc:sldMk cId="0" sldId="263"/>
            <ac:spMk id="76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23:41.688" v="1943" actId="1076"/>
          <ac:spMkLst>
            <pc:docMk/>
            <pc:sldMk cId="0" sldId="263"/>
            <ac:spMk id="77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B3D748CD-5649-D90A-5919-109076405DA4}" dt="2020-04-05T19:25:23.594" v="1983" actId="20577"/>
        <pc:sldMkLst>
          <pc:docMk/>
          <pc:sldMk cId="0" sldId="264"/>
        </pc:sldMkLst>
        <pc:spChg chg="mod">
          <ac:chgData name="Carico, Zac" userId="S::zcarico03@byui.edu::0dece5b9-4049-47f9-8b7a-580e1a9bf407" providerId="AD" clId="Web-{B3D748CD-5649-D90A-5919-109076405DA4}" dt="2020-04-05T19:25:23.594" v="1983" actId="20577"/>
          <ac:spMkLst>
            <pc:docMk/>
            <pc:sldMk cId="0" sldId="264"/>
            <ac:spMk id="83" creationId="{00000000-0000-0000-0000-000000000000}"/>
          </ac:spMkLst>
        </pc:spChg>
      </pc:sldChg>
      <pc:sldChg chg="addSp delSp modSp add del replId">
        <pc:chgData name="Carico, Zac" userId="S::zcarico03@byui.edu::0dece5b9-4049-47f9-8b7a-580e1a9bf407" providerId="AD" clId="Web-{B3D748CD-5649-D90A-5919-109076405DA4}" dt="2020-04-05T19:24:15.172" v="1965" actId="20577"/>
        <pc:sldMkLst>
          <pc:docMk/>
          <pc:sldMk cId="264547739" sldId="267"/>
        </pc:sldMkLst>
        <pc:spChg chg="add del mod">
          <ac:chgData name="Carico, Zac" userId="S::zcarico03@byui.edu::0dece5b9-4049-47f9-8b7a-580e1a9bf407" providerId="AD" clId="Web-{B3D748CD-5649-D90A-5919-109076405DA4}" dt="2020-04-05T19:24:15.172" v="1965" actId="20577"/>
          <ac:spMkLst>
            <pc:docMk/>
            <pc:sldMk cId="264547739" sldId="267"/>
            <ac:spMk id="60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14:37.359" v="1435" actId="20577"/>
          <ac:spMkLst>
            <pc:docMk/>
            <pc:sldMk cId="264547739" sldId="267"/>
            <ac:spMk id="61" creationId="{00000000-0000-0000-0000-000000000000}"/>
          </ac:spMkLst>
        </pc:spChg>
      </pc:sldChg>
      <pc:sldChg chg="modSp add replId">
        <pc:chgData name="Carico, Zac" userId="S::zcarico03@byui.edu::0dece5b9-4049-47f9-8b7a-580e1a9bf407" providerId="AD" clId="Web-{B3D748CD-5649-D90A-5919-109076405DA4}" dt="2020-04-05T19:24:09.469" v="1963" actId="20577"/>
        <pc:sldMkLst>
          <pc:docMk/>
          <pc:sldMk cId="1369181229" sldId="268"/>
        </pc:sldMkLst>
        <pc:spChg chg="mod">
          <ac:chgData name="Carico, Zac" userId="S::zcarico03@byui.edu::0dece5b9-4049-47f9-8b7a-580e1a9bf407" providerId="AD" clId="Web-{B3D748CD-5649-D90A-5919-109076405DA4}" dt="2020-04-05T19:24:09.469" v="1963" actId="20577"/>
          <ac:spMkLst>
            <pc:docMk/>
            <pc:sldMk cId="1369181229" sldId="268"/>
            <ac:spMk id="68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15:31.875" v="1472" actId="20577"/>
          <ac:spMkLst>
            <pc:docMk/>
            <pc:sldMk cId="1369181229" sldId="268"/>
            <ac:spMk id="69" creationId="{00000000-0000-0000-0000-000000000000}"/>
          </ac:spMkLst>
        </pc:spChg>
      </pc:sldChg>
      <pc:sldChg chg="modSp add replId">
        <pc:chgData name="Carico, Zac" userId="S::zcarico03@byui.edu::0dece5b9-4049-47f9-8b7a-580e1a9bf407" providerId="AD" clId="Web-{B3D748CD-5649-D90A-5919-109076405DA4}" dt="2020-04-05T19:33:52.564" v="2030" actId="20577"/>
        <pc:sldMkLst>
          <pc:docMk/>
          <pc:sldMk cId="2846267751" sldId="269"/>
        </pc:sldMkLst>
        <pc:spChg chg="mod">
          <ac:chgData name="Carico, Zac" userId="S::zcarico03@byui.edu::0dece5b9-4049-47f9-8b7a-580e1a9bf407" providerId="AD" clId="Web-{B3D748CD-5649-D90A-5919-109076405DA4}" dt="2020-04-05T19:24:42.094" v="1982" actId="14100"/>
          <ac:spMkLst>
            <pc:docMk/>
            <pc:sldMk cId="2846267751" sldId="269"/>
            <ac:spMk id="75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24:26.422" v="1971" actId="20577"/>
          <ac:spMkLst>
            <pc:docMk/>
            <pc:sldMk cId="2846267751" sldId="269"/>
            <ac:spMk id="76" creationId="{00000000-0000-0000-0000-000000000000}"/>
          </ac:spMkLst>
        </pc:spChg>
        <pc:spChg chg="mod">
          <ac:chgData name="Carico, Zac" userId="S::zcarico03@byui.edu::0dece5b9-4049-47f9-8b7a-580e1a9bf407" providerId="AD" clId="Web-{B3D748CD-5649-D90A-5919-109076405DA4}" dt="2020-04-05T19:33:52.564" v="2030" actId="20577"/>
          <ac:spMkLst>
            <pc:docMk/>
            <pc:sldMk cId="2846267751" sldId="269"/>
            <ac:spMk id="77" creationId="{00000000-0000-0000-0000-000000000000}"/>
          </ac:spMkLst>
        </pc:spChg>
      </pc:sldChg>
    </pc:docChg>
  </pc:docChgLst>
  <pc:docChgLst>
    <pc:chgData name="Ashford, Michael" userId="S::mashford@byui.edu::599dbef7-9cb1-46c6-a1e7-b84cfd05f28d" providerId="AD" clId="Web-{5B10ADCF-F479-656A-56D7-E6E069CEEBBC}"/>
    <pc:docChg chg="modSld">
      <pc:chgData name="Ashford, Michael" userId="S::mashford@byui.edu::599dbef7-9cb1-46c6-a1e7-b84cfd05f28d" providerId="AD" clId="Web-{5B10ADCF-F479-656A-56D7-E6E069CEEBBC}" dt="2020-04-05T16:54:25.557" v="391" actId="20577"/>
      <pc:docMkLst>
        <pc:docMk/>
      </pc:docMkLst>
      <pc:sldChg chg="modSp">
        <pc:chgData name="Ashford, Michael" userId="S::mashford@byui.edu::599dbef7-9cb1-46c6-a1e7-b84cfd05f28d" providerId="AD" clId="Web-{5B10ADCF-F479-656A-56D7-E6E069CEEBBC}" dt="2020-04-05T16:44:02.887" v="45" actId="20577"/>
        <pc:sldMkLst>
          <pc:docMk/>
          <pc:sldMk cId="0" sldId="259"/>
        </pc:sldMkLst>
        <pc:spChg chg="mod">
          <ac:chgData name="Ashford, Michael" userId="S::mashford@byui.edu::599dbef7-9cb1-46c6-a1e7-b84cfd05f28d" providerId="AD" clId="Web-{5B10ADCF-F479-656A-56D7-E6E069CEEBBC}" dt="2020-04-05T16:44:02.887" v="45" actId="20577"/>
          <ac:spMkLst>
            <pc:docMk/>
            <pc:sldMk cId="0" sldId="259"/>
            <ac:spMk id="46" creationId="{00000000-0000-0000-0000-000000000000}"/>
          </ac:spMkLst>
        </pc:spChg>
      </pc:sldChg>
      <pc:sldChg chg="modSp">
        <pc:chgData name="Ashford, Michael" userId="S::mashford@byui.edu::599dbef7-9cb1-46c6-a1e7-b84cfd05f28d" providerId="AD" clId="Web-{5B10ADCF-F479-656A-56D7-E6E069CEEBBC}" dt="2020-04-05T16:48:34.917" v="177" actId="20577"/>
        <pc:sldMkLst>
          <pc:docMk/>
          <pc:sldMk cId="0" sldId="261"/>
        </pc:sldMkLst>
        <pc:spChg chg="mod">
          <ac:chgData name="Ashford, Michael" userId="S::mashford@byui.edu::599dbef7-9cb1-46c6-a1e7-b84cfd05f28d" providerId="AD" clId="Web-{5B10ADCF-F479-656A-56D7-E6E069CEEBBC}" dt="2020-04-05T16:47:40.589" v="146" actId="20577"/>
          <ac:spMkLst>
            <pc:docMk/>
            <pc:sldMk cId="0" sldId="261"/>
            <ac:spMk id="60" creationId="{00000000-0000-0000-0000-000000000000}"/>
          </ac:spMkLst>
        </pc:spChg>
        <pc:spChg chg="mod">
          <ac:chgData name="Ashford, Michael" userId="S::mashford@byui.edu::599dbef7-9cb1-46c6-a1e7-b84cfd05f28d" providerId="AD" clId="Web-{5B10ADCF-F479-656A-56D7-E6E069CEEBBC}" dt="2020-04-05T16:48:34.917" v="177" actId="20577"/>
          <ac:spMkLst>
            <pc:docMk/>
            <pc:sldMk cId="0" sldId="261"/>
            <ac:spMk id="61" creationId="{00000000-0000-0000-0000-000000000000}"/>
          </ac:spMkLst>
        </pc:spChg>
      </pc:sldChg>
      <pc:sldChg chg="modSp">
        <pc:chgData name="Ashford, Michael" userId="S::mashford@byui.edu::599dbef7-9cb1-46c6-a1e7-b84cfd05f28d" providerId="AD" clId="Web-{5B10ADCF-F479-656A-56D7-E6E069CEEBBC}" dt="2020-04-05T16:53:57.088" v="384" actId="20577"/>
        <pc:sldMkLst>
          <pc:docMk/>
          <pc:sldMk cId="0" sldId="262"/>
        </pc:sldMkLst>
        <pc:spChg chg="mod">
          <ac:chgData name="Ashford, Michael" userId="S::mashford@byui.edu::599dbef7-9cb1-46c6-a1e7-b84cfd05f28d" providerId="AD" clId="Web-{5B10ADCF-F479-656A-56D7-E6E069CEEBBC}" dt="2020-04-05T16:53:57.088" v="384" actId="20577"/>
          <ac:spMkLst>
            <pc:docMk/>
            <pc:sldMk cId="0" sldId="262"/>
            <ac:spMk id="68" creationId="{00000000-0000-0000-0000-000000000000}"/>
          </ac:spMkLst>
        </pc:spChg>
      </pc:sldChg>
      <pc:sldChg chg="modSp">
        <pc:chgData name="Ashford, Michael" userId="S::mashford@byui.edu::599dbef7-9cb1-46c6-a1e7-b84cfd05f28d" providerId="AD" clId="Web-{5B10ADCF-F479-656A-56D7-E6E069CEEBBC}" dt="2020-04-05T16:53:35.573" v="379" actId="20577"/>
        <pc:sldMkLst>
          <pc:docMk/>
          <pc:sldMk cId="0" sldId="263"/>
        </pc:sldMkLst>
        <pc:spChg chg="mod">
          <ac:chgData name="Ashford, Michael" userId="S::mashford@byui.edu::599dbef7-9cb1-46c6-a1e7-b84cfd05f28d" providerId="AD" clId="Web-{5B10ADCF-F479-656A-56D7-E6E069CEEBBC}" dt="2020-04-05T16:52:03.354" v="304" actId="20577"/>
          <ac:spMkLst>
            <pc:docMk/>
            <pc:sldMk cId="0" sldId="263"/>
            <ac:spMk id="76" creationId="{00000000-0000-0000-0000-000000000000}"/>
          </ac:spMkLst>
        </pc:spChg>
        <pc:spChg chg="mod">
          <ac:chgData name="Ashford, Michael" userId="S::mashford@byui.edu::599dbef7-9cb1-46c6-a1e7-b84cfd05f28d" providerId="AD" clId="Web-{5B10ADCF-F479-656A-56D7-E6E069CEEBBC}" dt="2020-04-05T16:53:35.573" v="379" actId="20577"/>
          <ac:spMkLst>
            <pc:docMk/>
            <pc:sldMk cId="0" sldId="263"/>
            <ac:spMk id="77" creationId="{00000000-0000-0000-0000-000000000000}"/>
          </ac:spMkLst>
        </pc:spChg>
      </pc:sldChg>
      <pc:sldChg chg="modSp">
        <pc:chgData name="Ashford, Michael" userId="S::mashford@byui.edu::599dbef7-9cb1-46c6-a1e7-b84cfd05f28d" providerId="AD" clId="Web-{5B10ADCF-F479-656A-56D7-E6E069CEEBBC}" dt="2020-04-05T16:54:25.557" v="391" actId="20577"/>
        <pc:sldMkLst>
          <pc:docMk/>
          <pc:sldMk cId="0" sldId="264"/>
        </pc:sldMkLst>
        <pc:spChg chg="mod">
          <ac:chgData name="Ashford, Michael" userId="S::mashford@byui.edu::599dbef7-9cb1-46c6-a1e7-b84cfd05f28d" providerId="AD" clId="Web-{5B10ADCF-F479-656A-56D7-E6E069CEEBBC}" dt="2020-04-05T16:54:25.557" v="391" actId="20577"/>
          <ac:spMkLst>
            <pc:docMk/>
            <pc:sldMk cId="0" sldId="264"/>
            <ac:spMk id="83" creationId="{00000000-0000-0000-0000-000000000000}"/>
          </ac:spMkLst>
        </pc:spChg>
      </pc:sldChg>
    </pc:docChg>
  </pc:docChgLst>
  <pc:docChgLst>
    <pc:chgData name="Thomas, James" userId="S::jbthomas@byui.edu::f030029d-95fa-427c-9758-c8982b6e75ee" providerId="AD" clId="Web-{4EF8E82A-E13D-809D-5D1F-6611455C19CF}"/>
    <pc:docChg chg="modSld">
      <pc:chgData name="Thomas, James" userId="S::jbthomas@byui.edu::f030029d-95fa-427c-9758-c8982b6e75ee" providerId="AD" clId="Web-{4EF8E82A-E13D-809D-5D1F-6611455C19CF}" dt="2020-04-06T18:44:50.084" v="243" actId="20577"/>
      <pc:docMkLst>
        <pc:docMk/>
      </pc:docMkLst>
      <pc:sldChg chg="modSp">
        <pc:chgData name="Thomas, James" userId="S::jbthomas@byui.edu::f030029d-95fa-427c-9758-c8982b6e75ee" providerId="AD" clId="Web-{4EF8E82A-E13D-809D-5D1F-6611455C19CF}" dt="2020-04-06T16:13:21.773" v="59" actId="14100"/>
        <pc:sldMkLst>
          <pc:docMk/>
          <pc:sldMk cId="0" sldId="264"/>
        </pc:sldMkLst>
        <pc:spChg chg="mod">
          <ac:chgData name="Thomas, James" userId="S::jbthomas@byui.edu::f030029d-95fa-427c-9758-c8982b6e75ee" providerId="AD" clId="Web-{4EF8E82A-E13D-809D-5D1F-6611455C19CF}" dt="2020-04-06T16:13:21.773" v="59" actId="14100"/>
          <ac:spMkLst>
            <pc:docMk/>
            <pc:sldMk cId="0" sldId="264"/>
            <ac:spMk id="83" creationId="{00000000-0000-0000-0000-000000000000}"/>
          </ac:spMkLst>
        </pc:spChg>
      </pc:sldChg>
      <pc:sldChg chg="modSp">
        <pc:chgData name="Thomas, James" userId="S::jbthomas@byui.edu::f030029d-95fa-427c-9758-c8982b6e75ee" providerId="AD" clId="Web-{4EF8E82A-E13D-809D-5D1F-6611455C19CF}" dt="2020-04-06T18:44:50.084" v="243" actId="20577"/>
        <pc:sldMkLst>
          <pc:docMk/>
          <pc:sldMk cId="2846267751" sldId="269"/>
        </pc:sldMkLst>
        <pc:spChg chg="mod">
          <ac:chgData name="Thomas, James" userId="S::jbthomas@byui.edu::f030029d-95fa-427c-9758-c8982b6e75ee" providerId="AD" clId="Web-{4EF8E82A-E13D-809D-5D1F-6611455C19CF}" dt="2020-04-06T18:44:50.084" v="243" actId="20577"/>
          <ac:spMkLst>
            <pc:docMk/>
            <pc:sldMk cId="2846267751" sldId="269"/>
            <ac:spMk id="77" creationId="{00000000-0000-0000-0000-000000000000}"/>
          </ac:spMkLst>
        </pc:spChg>
      </pc:sldChg>
    </pc:docChg>
  </pc:docChgLst>
  <pc:docChgLst>
    <pc:chgData name="Bagley, Samuel" userId="S::sambagley@byui.edu::2d03dd3e-e4dc-48cc-9c5c-b515ffac2b0f" providerId="AD" clId="Web-{DDF77A01-492B-F39B-98EC-C3A119A18729}"/>
    <pc:docChg chg="modSld">
      <pc:chgData name="Bagley, Samuel" userId="S::sambagley@byui.edu::2d03dd3e-e4dc-48cc-9c5c-b515ffac2b0f" providerId="AD" clId="Web-{DDF77A01-492B-F39B-98EC-C3A119A18729}" dt="2020-04-06T21:53:30.715" v="428" actId="1076"/>
      <pc:docMkLst>
        <pc:docMk/>
      </pc:docMkLst>
      <pc:sldChg chg="modSp">
        <pc:chgData name="Bagley, Samuel" userId="S::sambagley@byui.edu::2d03dd3e-e4dc-48cc-9c5c-b515ffac2b0f" providerId="AD" clId="Web-{DDF77A01-492B-F39B-98EC-C3A119A18729}" dt="2020-04-06T18:58:09.152" v="414" actId="20577"/>
        <pc:sldMkLst>
          <pc:docMk/>
          <pc:sldMk cId="1369181229" sldId="268"/>
        </pc:sldMkLst>
        <pc:spChg chg="mod">
          <ac:chgData name="Bagley, Samuel" userId="S::sambagley@byui.edu::2d03dd3e-e4dc-48cc-9c5c-b515ffac2b0f" providerId="AD" clId="Web-{DDF77A01-492B-F39B-98EC-C3A119A18729}" dt="2020-04-06T18:46:41.307" v="329" actId="20577"/>
          <ac:spMkLst>
            <pc:docMk/>
            <pc:sldMk cId="1369181229" sldId="268"/>
            <ac:spMk id="68" creationId="{00000000-0000-0000-0000-000000000000}"/>
          </ac:spMkLst>
        </pc:spChg>
        <pc:spChg chg="mod">
          <ac:chgData name="Bagley, Samuel" userId="S::sambagley@byui.edu::2d03dd3e-e4dc-48cc-9c5c-b515ffac2b0f" providerId="AD" clId="Web-{DDF77A01-492B-F39B-98EC-C3A119A18729}" dt="2020-04-06T18:58:09.152" v="414" actId="20577"/>
          <ac:spMkLst>
            <pc:docMk/>
            <pc:sldMk cId="1369181229" sldId="268"/>
            <ac:spMk id="69" creationId="{00000000-0000-0000-0000-000000000000}"/>
          </ac:spMkLst>
        </pc:spChg>
      </pc:sldChg>
      <pc:sldChg chg="addSp modSp">
        <pc:chgData name="Bagley, Samuel" userId="S::sambagley@byui.edu::2d03dd3e-e4dc-48cc-9c5c-b515ffac2b0f" providerId="AD" clId="Web-{DDF77A01-492B-F39B-98EC-C3A119A18729}" dt="2020-04-06T21:53:30.715" v="428" actId="1076"/>
        <pc:sldMkLst>
          <pc:docMk/>
          <pc:sldMk cId="2152952229" sldId="271"/>
        </pc:sldMkLst>
        <pc:spChg chg="add mod">
          <ac:chgData name="Bagley, Samuel" userId="S::sambagley@byui.edu::2d03dd3e-e4dc-48cc-9c5c-b515ffac2b0f" providerId="AD" clId="Web-{DDF77A01-492B-F39B-98EC-C3A119A18729}" dt="2020-04-06T21:53:25.527" v="427" actId="20577"/>
          <ac:spMkLst>
            <pc:docMk/>
            <pc:sldMk cId="2152952229" sldId="271"/>
            <ac:spMk id="4" creationId="{8447F7FB-4D2D-473B-A775-77737A73C813}"/>
          </ac:spMkLst>
        </pc:spChg>
        <pc:picChg chg="mod">
          <ac:chgData name="Bagley, Samuel" userId="S::sambagley@byui.edu::2d03dd3e-e4dc-48cc-9c5c-b515ffac2b0f" providerId="AD" clId="Web-{DDF77A01-492B-F39B-98EC-C3A119A18729}" dt="2020-04-06T21:53:30.715" v="428" actId="1076"/>
          <ac:picMkLst>
            <pc:docMk/>
            <pc:sldMk cId="2152952229" sldId="271"/>
            <ac:picMk id="2" creationId="{3287A856-8E03-4C11-9795-9445148C802F}"/>
          </ac:picMkLst>
        </pc:picChg>
      </pc:sldChg>
    </pc:docChg>
  </pc:docChgLst>
  <pc:docChgLst>
    <pc:chgData name="Bakes, Maxwell" userId="S::maxterbakes96@byui.edu::77bd935c-9d4a-4ec1-b7ac-134383aa7d78" providerId="AD" clId="Web-{3EC652EF-45B9-D1D1-9488-148A4D8E9DE7}"/>
    <pc:docChg chg="modSld">
      <pc:chgData name="Bakes, Maxwell" userId="S::maxterbakes96@byui.edu::77bd935c-9d4a-4ec1-b7ac-134383aa7d78" providerId="AD" clId="Web-{3EC652EF-45B9-D1D1-9488-148A4D8E9DE7}" dt="2020-04-06T18:46:53.591" v="73" actId="20577"/>
      <pc:docMkLst>
        <pc:docMk/>
      </pc:docMkLst>
      <pc:sldChg chg="modSp">
        <pc:chgData name="Bakes, Maxwell" userId="S::maxterbakes96@byui.edu::77bd935c-9d4a-4ec1-b7ac-134383aa7d78" providerId="AD" clId="Web-{3EC652EF-45B9-D1D1-9488-148A4D8E9DE7}" dt="2020-04-06T18:46:53.591" v="73" actId="20577"/>
        <pc:sldMkLst>
          <pc:docMk/>
          <pc:sldMk cId="2846267751" sldId="269"/>
        </pc:sldMkLst>
        <pc:spChg chg="mod">
          <ac:chgData name="Bakes, Maxwell" userId="S::maxterbakes96@byui.edu::77bd935c-9d4a-4ec1-b7ac-134383aa7d78" providerId="AD" clId="Web-{3EC652EF-45B9-D1D1-9488-148A4D8E9DE7}" dt="2020-04-06T09:25:11.988" v="37" actId="20577"/>
          <ac:spMkLst>
            <pc:docMk/>
            <pc:sldMk cId="2846267751" sldId="269"/>
            <ac:spMk id="76" creationId="{00000000-0000-0000-0000-000000000000}"/>
          </ac:spMkLst>
        </pc:spChg>
        <pc:spChg chg="mod">
          <ac:chgData name="Bakes, Maxwell" userId="S::maxterbakes96@byui.edu::77bd935c-9d4a-4ec1-b7ac-134383aa7d78" providerId="AD" clId="Web-{3EC652EF-45B9-D1D1-9488-148A4D8E9DE7}" dt="2020-04-06T18:46:53.591" v="73" actId="20577"/>
          <ac:spMkLst>
            <pc:docMk/>
            <pc:sldMk cId="2846267751" sldId="269"/>
            <ac:spMk id="77" creationId="{00000000-0000-0000-0000-000000000000}"/>
          </ac:spMkLst>
        </pc:spChg>
      </pc:sldChg>
      <pc:sldChg chg="modSp">
        <pc:chgData name="Bakes, Maxwell" userId="S::maxterbakes96@byui.edu::77bd935c-9d4a-4ec1-b7ac-134383aa7d78" providerId="AD" clId="Web-{3EC652EF-45B9-D1D1-9488-148A4D8E9DE7}" dt="2020-04-06T18:40:51.272" v="49" actId="14100"/>
        <pc:sldMkLst>
          <pc:docMk/>
          <pc:sldMk cId="1983038879" sldId="270"/>
        </pc:sldMkLst>
        <pc:picChg chg="mod">
          <ac:chgData name="Bakes, Maxwell" userId="S::maxterbakes96@byui.edu::77bd935c-9d4a-4ec1-b7ac-134383aa7d78" providerId="AD" clId="Web-{3EC652EF-45B9-D1D1-9488-148A4D8E9DE7}" dt="2020-04-06T18:22:21.891" v="41" actId="1076"/>
          <ac:picMkLst>
            <pc:docMk/>
            <pc:sldMk cId="1983038879" sldId="270"/>
            <ac:picMk id="2" creationId="{01DE599A-031F-4EDF-A43C-C0768CB54F37}"/>
          </ac:picMkLst>
        </pc:picChg>
        <pc:picChg chg="mod">
          <ac:chgData name="Bakes, Maxwell" userId="S::maxterbakes96@byui.edu::77bd935c-9d4a-4ec1-b7ac-134383aa7d78" providerId="AD" clId="Web-{3EC652EF-45B9-D1D1-9488-148A4D8E9DE7}" dt="2020-04-06T18:40:44.662" v="48" actId="1076"/>
          <ac:picMkLst>
            <pc:docMk/>
            <pc:sldMk cId="1983038879" sldId="270"/>
            <ac:picMk id="8" creationId="{D40F5304-15CF-43E3-B511-0F9646D2F44B}"/>
          </ac:picMkLst>
        </pc:picChg>
        <pc:picChg chg="mod">
          <ac:chgData name="Bakes, Maxwell" userId="S::maxterbakes96@byui.edu::77bd935c-9d4a-4ec1-b7ac-134383aa7d78" providerId="AD" clId="Web-{3EC652EF-45B9-D1D1-9488-148A4D8E9DE7}" dt="2020-04-06T18:40:51.272" v="49" actId="14100"/>
          <ac:picMkLst>
            <pc:docMk/>
            <pc:sldMk cId="1983038879" sldId="270"/>
            <ac:picMk id="12" creationId="{B13DA4D7-3533-47C8-BF54-4FBD6FC35BA0}"/>
          </ac:picMkLst>
        </pc:picChg>
      </pc:sldChg>
    </pc:docChg>
  </pc:docChgLst>
  <pc:docChgLst>
    <pc:chgData name="Carico, Zac" userId="S::zcarico03@byui.edu::0dece5b9-4049-47f9-8b7a-580e1a9bf407" providerId="AD" clId="Web-{ABF52070-458F-34E6-9320-089AD9E36CAC}"/>
    <pc:docChg chg="addSld modSld">
      <pc:chgData name="Carico, Zac" userId="S::zcarico03@byui.edu::0dece5b9-4049-47f9-8b7a-580e1a9bf407" providerId="AD" clId="Web-{ABF52070-458F-34E6-9320-089AD9E36CAC}" dt="2020-04-06T19:01:27.228" v="230" actId="20577"/>
      <pc:docMkLst>
        <pc:docMk/>
      </pc:docMkLst>
      <pc:sldChg chg="modSp">
        <pc:chgData name="Carico, Zac" userId="S::zcarico03@byui.edu::0dece5b9-4049-47f9-8b7a-580e1a9bf407" providerId="AD" clId="Web-{ABF52070-458F-34E6-9320-089AD9E36CAC}" dt="2020-04-06T18:53:38.049" v="226" actId="20577"/>
        <pc:sldMkLst>
          <pc:docMk/>
          <pc:sldMk cId="264547739" sldId="267"/>
        </pc:sldMkLst>
        <pc:spChg chg="mod">
          <ac:chgData name="Carico, Zac" userId="S::zcarico03@byui.edu::0dece5b9-4049-47f9-8b7a-580e1a9bf407" providerId="AD" clId="Web-{ABF52070-458F-34E6-9320-089AD9E36CAC}" dt="2020-04-06T18:53:38.049" v="226" actId="20577"/>
          <ac:spMkLst>
            <pc:docMk/>
            <pc:sldMk cId="264547739" sldId="267"/>
            <ac:spMk id="60" creationId="{00000000-0000-0000-0000-000000000000}"/>
          </ac:spMkLst>
        </pc:spChg>
        <pc:spChg chg="mod">
          <ac:chgData name="Carico, Zac" userId="S::zcarico03@byui.edu::0dece5b9-4049-47f9-8b7a-580e1a9bf407" providerId="AD" clId="Web-{ABF52070-458F-34E6-9320-089AD9E36CAC}" dt="2020-04-06T18:46:49.420" v="224" actId="20577"/>
          <ac:spMkLst>
            <pc:docMk/>
            <pc:sldMk cId="264547739" sldId="267"/>
            <ac:spMk id="61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ABF52070-458F-34E6-9320-089AD9E36CAC}" dt="2020-04-06T19:01:27.228" v="230" actId="20577"/>
        <pc:sldMkLst>
          <pc:docMk/>
          <pc:sldMk cId="1369181229" sldId="268"/>
        </pc:sldMkLst>
        <pc:spChg chg="mod">
          <ac:chgData name="Carico, Zac" userId="S::zcarico03@byui.edu::0dece5b9-4049-47f9-8b7a-580e1a9bf407" providerId="AD" clId="Web-{ABF52070-458F-34E6-9320-089AD9E36CAC}" dt="2020-04-06T19:01:27.228" v="230" actId="20577"/>
          <ac:spMkLst>
            <pc:docMk/>
            <pc:sldMk cId="1369181229" sldId="268"/>
            <ac:spMk id="68" creationId="{00000000-0000-0000-0000-000000000000}"/>
          </ac:spMkLst>
        </pc:spChg>
        <pc:spChg chg="mod">
          <ac:chgData name="Carico, Zac" userId="S::zcarico03@byui.edu::0dece5b9-4049-47f9-8b7a-580e1a9bf407" providerId="AD" clId="Web-{ABF52070-458F-34E6-9320-089AD9E36CAC}" dt="2020-04-06T18:59:26.848" v="227" actId="20577"/>
          <ac:spMkLst>
            <pc:docMk/>
            <pc:sldMk cId="1369181229" sldId="268"/>
            <ac:spMk id="69" creationId="{00000000-0000-0000-0000-000000000000}"/>
          </ac:spMkLst>
        </pc:spChg>
      </pc:sldChg>
      <pc:sldChg chg="modSp">
        <pc:chgData name="Carico, Zac" userId="S::zcarico03@byui.edu::0dece5b9-4049-47f9-8b7a-580e1a9bf407" providerId="AD" clId="Web-{ABF52070-458F-34E6-9320-089AD9E36CAC}" dt="2020-04-06T18:25:32.624" v="50" actId="20577"/>
        <pc:sldMkLst>
          <pc:docMk/>
          <pc:sldMk cId="2846267751" sldId="269"/>
        </pc:sldMkLst>
        <pc:spChg chg="mod">
          <ac:chgData name="Carico, Zac" userId="S::zcarico03@byui.edu::0dece5b9-4049-47f9-8b7a-580e1a9bf407" providerId="AD" clId="Web-{ABF52070-458F-34E6-9320-089AD9E36CAC}" dt="2020-04-06T18:25:32.624" v="50" actId="20577"/>
          <ac:spMkLst>
            <pc:docMk/>
            <pc:sldMk cId="2846267751" sldId="269"/>
            <ac:spMk id="76" creationId="{00000000-0000-0000-0000-000000000000}"/>
          </ac:spMkLst>
        </pc:spChg>
      </pc:sldChg>
      <pc:sldChg chg="addSp delSp modSp add replId">
        <pc:chgData name="Carico, Zac" userId="S::zcarico03@byui.edu::0dece5b9-4049-47f9-8b7a-580e1a9bf407" providerId="AD" clId="Web-{ABF52070-458F-34E6-9320-089AD9E36CAC}" dt="2020-04-06T18:41:12.107" v="88" actId="1076"/>
        <pc:sldMkLst>
          <pc:docMk/>
          <pc:sldMk cId="1983038879" sldId="270"/>
        </pc:sldMkLst>
        <pc:spChg chg="del">
          <ac:chgData name="Carico, Zac" userId="S::zcarico03@byui.edu::0dece5b9-4049-47f9-8b7a-580e1a9bf407" providerId="AD" clId="Web-{ABF52070-458F-34E6-9320-089AD9E36CAC}" dt="2020-04-06T18:21:52.645" v="1"/>
          <ac:spMkLst>
            <pc:docMk/>
            <pc:sldMk cId="1983038879" sldId="270"/>
            <ac:spMk id="76" creationId="{00000000-0000-0000-0000-000000000000}"/>
          </ac:spMkLst>
        </pc:spChg>
        <pc:spChg chg="del">
          <ac:chgData name="Carico, Zac" userId="S::zcarico03@byui.edu::0dece5b9-4049-47f9-8b7a-580e1a9bf407" providerId="AD" clId="Web-{ABF52070-458F-34E6-9320-089AD9E36CAC}" dt="2020-04-06T18:21:53.676" v="2"/>
          <ac:spMkLst>
            <pc:docMk/>
            <pc:sldMk cId="1983038879" sldId="270"/>
            <ac:spMk id="77" creationId="{00000000-0000-0000-0000-000000000000}"/>
          </ac:spMkLst>
        </pc:spChg>
        <pc:picChg chg="add del mod">
          <ac:chgData name="Carico, Zac" userId="S::zcarico03@byui.edu::0dece5b9-4049-47f9-8b7a-580e1a9bf407" providerId="AD" clId="Web-{ABF52070-458F-34E6-9320-089AD9E36CAC}" dt="2020-04-06T18:22:21.943" v="12"/>
          <ac:picMkLst>
            <pc:docMk/>
            <pc:sldMk cId="1983038879" sldId="270"/>
            <ac:picMk id="2" creationId="{01DE599A-031F-4EDF-A43C-C0768CB54F37}"/>
          </ac:picMkLst>
        </pc:picChg>
        <pc:picChg chg="add del mod">
          <ac:chgData name="Carico, Zac" userId="S::zcarico03@byui.edu::0dece5b9-4049-47f9-8b7a-580e1a9bf407" providerId="AD" clId="Web-{ABF52070-458F-34E6-9320-089AD9E36CAC}" dt="2020-04-06T18:22:21.943" v="11"/>
          <ac:picMkLst>
            <pc:docMk/>
            <pc:sldMk cId="1983038879" sldId="270"/>
            <ac:picMk id="4" creationId="{A7EE36FA-ED87-4F32-A91B-3F23E59FB916}"/>
          </ac:picMkLst>
        </pc:picChg>
        <pc:picChg chg="add mod">
          <ac:chgData name="Carico, Zac" userId="S::zcarico03@byui.edu::0dece5b9-4049-47f9-8b7a-580e1a9bf407" providerId="AD" clId="Web-{ABF52070-458F-34E6-9320-089AD9E36CAC}" dt="2020-04-06T18:22:48.116" v="13"/>
          <ac:picMkLst>
            <pc:docMk/>
            <pc:sldMk cId="1983038879" sldId="270"/>
            <ac:picMk id="6" creationId="{4EB5E1BC-8C09-4A1A-9DFE-986FCBC811FF}"/>
          </ac:picMkLst>
        </pc:picChg>
        <pc:picChg chg="add mod">
          <ac:chgData name="Carico, Zac" userId="S::zcarico03@byui.edu::0dece5b9-4049-47f9-8b7a-580e1a9bf407" providerId="AD" clId="Web-{ABF52070-458F-34E6-9320-089AD9E36CAC}" dt="2020-04-06T18:23:01.461" v="14"/>
          <ac:picMkLst>
            <pc:docMk/>
            <pc:sldMk cId="1983038879" sldId="270"/>
            <ac:picMk id="8" creationId="{D40F5304-15CF-43E3-B511-0F9646D2F44B}"/>
          </ac:picMkLst>
        </pc:picChg>
        <pc:picChg chg="add mod">
          <ac:chgData name="Carico, Zac" userId="S::zcarico03@byui.edu::0dece5b9-4049-47f9-8b7a-580e1a9bf407" providerId="AD" clId="Web-{ABF52070-458F-34E6-9320-089AD9E36CAC}" dt="2020-04-06T18:39:56.228" v="76" actId="14100"/>
          <ac:picMkLst>
            <pc:docMk/>
            <pc:sldMk cId="1983038879" sldId="270"/>
            <ac:picMk id="10" creationId="{52CE82FB-32A3-4AD8-A384-41341AD1265C}"/>
          </ac:picMkLst>
        </pc:picChg>
        <pc:picChg chg="add mod">
          <ac:chgData name="Carico, Zac" userId="S::zcarico03@byui.edu::0dece5b9-4049-47f9-8b7a-580e1a9bf407" providerId="AD" clId="Web-{ABF52070-458F-34E6-9320-089AD9E36CAC}" dt="2020-04-06T18:41:09.685" v="87" actId="1076"/>
          <ac:picMkLst>
            <pc:docMk/>
            <pc:sldMk cId="1983038879" sldId="270"/>
            <ac:picMk id="12" creationId="{B13DA4D7-3533-47C8-BF54-4FBD6FC35BA0}"/>
          </ac:picMkLst>
        </pc:picChg>
        <pc:picChg chg="add mod">
          <ac:chgData name="Carico, Zac" userId="S::zcarico03@byui.edu::0dece5b9-4049-47f9-8b7a-580e1a9bf407" providerId="AD" clId="Web-{ABF52070-458F-34E6-9320-089AD9E36CAC}" dt="2020-04-06T18:41:12.107" v="88" actId="1076"/>
          <ac:picMkLst>
            <pc:docMk/>
            <pc:sldMk cId="1983038879" sldId="270"/>
            <ac:picMk id="14" creationId="{07FC44EC-7CEC-4421-9E66-86BF0CDFF49F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bin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2ad138a4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2ad138a4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2ad138a4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2ad138a4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775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2ad138a4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2ad138a4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52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2ad138a4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2ad138a4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2ad138a4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2ad138a4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2ad138a44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2ad138a44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5d3acc39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" name="Google Shape;30;g5d3acc39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5d3ab717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5d3ab717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82ad138a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82ad138a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82ad138a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82ad138a4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82ad138a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82ad138a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82ad138a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82ad138a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082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2ad138a4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2ad138a4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2ad138a4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2ad138a4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769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3"/>
          <p:cNvCxnSpPr/>
          <p:nvPr/>
        </p:nvCxnSpPr>
        <p:spPr>
          <a:xfrm>
            <a:off x="476249" y="737507"/>
            <a:ext cx="8210400" cy="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00050" y="57150"/>
            <a:ext cx="82866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00050" y="342900"/>
            <a:ext cx="82866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664445"/>
            <a:ext cx="479100" cy="479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40000" dist="23000" dir="5400000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;p1" descr="2.5 in monogram white.eps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9464" y="4814344"/>
            <a:ext cx="281269" cy="16237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7086600" y="4800600"/>
            <a:ext cx="15381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2017 Brigham Young University-Idaho</a:t>
            </a:r>
            <a:endParaRPr sz="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8686800" y="4764301"/>
            <a:ext cx="3429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311700" y="226025"/>
            <a:ext cx="8520600" cy="269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>
                <a:solidFill>
                  <a:srgbClr val="FFFFFF"/>
                </a:solidFill>
              </a:rPr>
              <a:t>NASA</a:t>
            </a:r>
            <a:br>
              <a:rPr lang="en"/>
            </a:br>
            <a:r>
              <a:rPr lang="en">
                <a:solidFill>
                  <a:srgbClr val="FFFFFF"/>
                </a:solidFill>
              </a:rPr>
              <a:t>TMR RISC-V MCU for CWS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ECEN 499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311700" y="3224150"/>
            <a:ext cx="8520600" cy="115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Zac Carico, James Thomas, Sam Bagley,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Maxwell Bakes, Michael Ashford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35725" cy="4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SoftConsole: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2626475" y="423150"/>
            <a:ext cx="6462900" cy="50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Free software development environment facilitating the rapid development of bare-metal and RTOS based C/C++ software for Microsemi CPU and SoC based FPGAs.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373975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>
                <a:solidFill>
                  <a:schemeClr val="lt1"/>
                </a:solidFill>
              </a:rPr>
              <a:t>Problems Overcome: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Adding in new driver libraries for new modules such as I2C</a:t>
            </a:r>
          </a:p>
          <a:p>
            <a:pPr marL="171450" indent="-171450">
              <a:buChar char="•"/>
            </a:pP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>
                <a:solidFill>
                  <a:schemeClr val="lt1"/>
                </a:solidFill>
              </a:rPr>
              <a:t>Correctly configuring the memory addresses for each module so they match with the settings in the Libero project</a:t>
            </a:r>
          </a:p>
          <a:p>
            <a:pPr marL="171450" indent="-171450">
              <a:buChar char="•"/>
            </a:pP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>
                <a:solidFill>
                  <a:schemeClr val="lt1"/>
                </a:solidFill>
              </a:rPr>
              <a:t>Properly building and uploading code to FPGA</a:t>
            </a:r>
          </a:p>
          <a:p>
            <a:pPr marL="171450" indent="-171450">
              <a:buChar char="•"/>
            </a:pPr>
            <a:endParaRPr lang="en">
              <a:solidFill>
                <a:schemeClr val="lt1"/>
              </a:solidFill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572000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>
                <a:solidFill>
                  <a:schemeClr val="lt1"/>
                </a:solidFill>
              </a:rPr>
              <a:t>Problems Not Overcome:</a:t>
            </a:r>
            <a:endParaRPr lang="en-US">
              <a:solidFill>
                <a:schemeClr val="lt1"/>
              </a:solidFill>
            </a:endParaRP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Running code on FPGA in debug mode was very finicky</a:t>
            </a:r>
          </a:p>
        </p:txBody>
      </p:sp>
    </p:spTree>
    <p:extLst>
      <p:ext uri="{BB962C8B-B14F-4D97-AF65-F5344CB8AC3E}">
        <p14:creationId xmlns:p14="http://schemas.microsoft.com/office/powerpoint/2010/main" val="1369181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Altium: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1699500" y="423150"/>
            <a:ext cx="71328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PCB design software and high-powered tools for PCB designers. Industry-leading schematic capture, layout and prototyping tools.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410261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Accomplished: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Imported and created footprints and CAD models for all PCB components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Designed schematics for all pieces showing how everything connects and interfaces with FMC HPC connector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Created PCB layout by routing all pads to their correct connections 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Figured out what FMC HPC connections that will interface with the </a:t>
            </a:r>
            <a:r>
              <a:rPr lang="en" sz="1200" b="1" err="1">
                <a:solidFill>
                  <a:schemeClr val="lt1"/>
                </a:solidFill>
              </a:rPr>
              <a:t>PolarFIre</a:t>
            </a:r>
            <a:r>
              <a:rPr lang="en" sz="1200" b="1">
                <a:solidFill>
                  <a:schemeClr val="lt1"/>
                </a:solidFill>
              </a:rPr>
              <a:t> FPGA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Ordered and received completed PCB and components</a:t>
            </a:r>
            <a:endParaRPr lang="en">
              <a:solidFill>
                <a:schemeClr val="lt1"/>
              </a:solidFill>
            </a:endParaRPr>
          </a:p>
        </p:txBody>
      </p:sp>
      <p:sp>
        <p:nvSpPr>
          <p:cNvPr id="77" name="Google Shape;77;p13"/>
          <p:cNvSpPr txBox="1"/>
          <p:nvPr/>
        </p:nvSpPr>
        <p:spPr>
          <a:xfrm>
            <a:off x="4572000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Yet to be done: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Place and solder all components using the solder mask, solder paste, and a reflow oven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Use probe to test the connections and inspect solder joints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Test as many connections and routes on the PCB as possible </a:t>
            </a:r>
            <a:r>
              <a:rPr lang="en" sz="1200" b="1" u="sng">
                <a:solidFill>
                  <a:schemeClr val="lt1"/>
                </a:solidFill>
              </a:rPr>
              <a:t>BEFORE</a:t>
            </a:r>
            <a:r>
              <a:rPr lang="en" sz="1200">
                <a:solidFill>
                  <a:schemeClr val="lt1"/>
                </a:solidFill>
              </a:rPr>
              <a:t> </a:t>
            </a:r>
            <a:r>
              <a:rPr lang="en" sz="1200" b="1">
                <a:solidFill>
                  <a:schemeClr val="lt1"/>
                </a:solidFill>
              </a:rPr>
              <a:t>plugging it into the FMC to verify that the FPGA will not be damaged in any way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Test everything using the FPGA and </a:t>
            </a:r>
            <a:r>
              <a:rPr lang="en" sz="1200" b="1" err="1">
                <a:solidFill>
                  <a:schemeClr val="lt1"/>
                </a:solidFill>
              </a:rPr>
              <a:t>SoftConsole</a:t>
            </a:r>
            <a:r>
              <a:rPr lang="en" sz="1200" b="1">
                <a:solidFill>
                  <a:schemeClr val="lt1"/>
                </a:solidFill>
              </a:rPr>
              <a:t>. Make sure that the LVDS UART is reliable and the LCD screen and 3 position toggle switch works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Altium: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1699500" y="423150"/>
            <a:ext cx="71328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PCB design software and high-powered tools for PCB designers. Industry-leading schematic capture, layout and prototyping tools.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4EB5E1BC-8C09-4A1A-9DFE-986FCBC81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630400" y="-11830050"/>
            <a:ext cx="38404800" cy="288036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D40F5304-15CF-43E3-B511-0F9646D2F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889192" y="-12088842"/>
            <a:ext cx="38404800" cy="28803600"/>
          </a:xfrm>
          <a:prstGeom prst="rect">
            <a:avLst/>
          </a:prstGeom>
        </p:spPr>
      </p:pic>
      <p:pic>
        <p:nvPicPr>
          <p:cNvPr id="10" name="Picture 10" descr="A circuit board&#10;&#10;Description generated with very high confidence">
            <a:extLst>
              <a:ext uri="{FF2B5EF4-FFF2-40B4-BE49-F238E27FC236}">
                <a16:creationId xmlns:a16="http://schemas.microsoft.com/office/drawing/2014/main" id="{52CE82FB-32A3-4AD8-A384-41341AD1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573881" y="716757"/>
            <a:ext cx="2057401" cy="2743200"/>
          </a:xfrm>
          <a:prstGeom prst="rect">
            <a:avLst/>
          </a:prstGeom>
        </p:spPr>
      </p:pic>
      <p:pic>
        <p:nvPicPr>
          <p:cNvPr id="12" name="Picture 12" descr="A circuit board&#10;&#10;Description generated with very high confidence">
            <a:extLst>
              <a:ext uri="{FF2B5EF4-FFF2-40B4-BE49-F238E27FC236}">
                <a16:creationId xmlns:a16="http://schemas.microsoft.com/office/drawing/2014/main" id="{B13DA4D7-3533-47C8-BF54-4FBD6FC35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3380802" y="716500"/>
            <a:ext cx="2048325" cy="2739785"/>
          </a:xfrm>
          <a:prstGeom prst="rect">
            <a:avLst/>
          </a:prstGeom>
        </p:spPr>
      </p:pic>
      <p:pic>
        <p:nvPicPr>
          <p:cNvPr id="14" name="Picture 1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07FC44EC-7CEC-4421-9E66-86BF0CDFF4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0138" y="3205162"/>
            <a:ext cx="2214563" cy="166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038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Altium: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1699500" y="423150"/>
            <a:ext cx="7132800" cy="533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PCB design software and high-powered tools for PCB designers. Industry-leading schematic capture, layout and prototyping tools.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410261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>
                <a:solidFill>
                  <a:schemeClr val="lt1"/>
                </a:solidFill>
              </a:rPr>
              <a:t>Problems Overcome: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Had issues with the built in version control</a:t>
            </a: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Issue ordering the solder masks</a:t>
            </a:r>
          </a:p>
        </p:txBody>
      </p:sp>
      <p:sp>
        <p:nvSpPr>
          <p:cNvPr id="77" name="Google Shape;77;p13"/>
          <p:cNvSpPr txBox="1"/>
          <p:nvPr/>
        </p:nvSpPr>
        <p:spPr>
          <a:xfrm>
            <a:off x="4572000" y="1098832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>
                <a:solidFill>
                  <a:schemeClr val="lt1"/>
                </a:solidFill>
              </a:rPr>
              <a:t>Problems Not Overcome: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Differential pairs not spaced far enough from other differential pairs preventing high speed performance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Altium crashes if too many programs are being run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Difficulties with the Signal Integrity option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267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Future Areas of Improvement: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493050" y="1497450"/>
            <a:ext cx="8157900" cy="246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FFFFFF"/>
                </a:solidFill>
              </a:rPr>
              <a:t>PCB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" b="1">
                <a:solidFill>
                  <a:srgbClr val="FFFFFF"/>
                </a:solidFill>
              </a:rPr>
              <a:t>Solder on components</a:t>
            </a:r>
            <a:endParaRPr b="1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" b="1">
                <a:solidFill>
                  <a:srgbClr val="FFFFFF"/>
                </a:solidFill>
              </a:rPr>
              <a:t>Test functionality</a:t>
            </a:r>
            <a:endParaRPr b="1">
              <a:solidFill>
                <a:srgbClr val="FFFFFF"/>
              </a:solidFill>
            </a:endParaRPr>
          </a:p>
          <a:p>
            <a:pPr marL="457200" indent="-317500">
              <a:buClr>
                <a:srgbClr val="FFFFFF"/>
              </a:buClr>
              <a:buSzPts val="1400"/>
              <a:buChar char="-"/>
            </a:pPr>
            <a:r>
              <a:rPr lang="en" b="1">
                <a:solidFill>
                  <a:schemeClr val="bg1"/>
                </a:solidFill>
              </a:rPr>
              <a:t>Design a high speed capable board</a:t>
            </a:r>
          </a:p>
          <a:p>
            <a:pPr marL="457200" lvl="0" indent="-31750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" b="1">
                <a:solidFill>
                  <a:schemeClr val="bg1"/>
                </a:solidFill>
              </a:rPr>
              <a:t>Space out connections on FMC for ease of routing</a:t>
            </a:r>
            <a:endParaRPr lang="en">
              <a:solidFill>
                <a:schemeClr val="bg1"/>
              </a:solidFill>
            </a:endParaRPr>
          </a:p>
          <a:p>
            <a:pPr marL="457200"/>
            <a:endParaRPr lang="en" sz="18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Libero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b="1">
                <a:solidFill>
                  <a:schemeClr val="lt1"/>
                </a:solidFill>
              </a:rPr>
              <a:t>More architectures</a:t>
            </a:r>
            <a:endParaRPr b="1">
              <a:solidFill>
                <a:schemeClr val="lt1"/>
              </a:solidFill>
            </a:endParaRPr>
          </a:p>
          <a:p>
            <a:pPr marL="457200" indent="-342900">
              <a:buClr>
                <a:schemeClr val="lt1"/>
              </a:buClr>
              <a:buSzPts val="1800"/>
              <a:buChar char="-"/>
            </a:pPr>
            <a:r>
              <a:rPr lang="en" b="1">
                <a:solidFill>
                  <a:schemeClr val="lt1"/>
                </a:solidFill>
              </a:rPr>
              <a:t>Benchmark CPUs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311700" y="355425"/>
            <a:ext cx="85206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 Questions?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24150" y="0"/>
            <a:ext cx="11048250" cy="526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ctrTitle"/>
          </p:nvPr>
        </p:nvSpPr>
        <p:spPr>
          <a:xfrm>
            <a:off x="181258" y="-11048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Overview: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3" name="Google Shape;33;p7"/>
          <p:cNvSpPr txBox="1"/>
          <p:nvPr/>
        </p:nvSpPr>
        <p:spPr>
          <a:xfrm>
            <a:off x="362600" y="2162150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4" name="Google Shape;34;p7"/>
          <p:cNvSpPr txBox="1"/>
          <p:nvPr/>
        </p:nvSpPr>
        <p:spPr>
          <a:xfrm>
            <a:off x="591450" y="1285875"/>
            <a:ext cx="8110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Purpose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Goals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Hardware &amp; Software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Libero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SoftConsole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Altium</a:t>
            </a:r>
            <a:endParaRPr sz="1800"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 b="1">
                <a:solidFill>
                  <a:schemeClr val="lt1"/>
                </a:solidFill>
              </a:rPr>
              <a:t>Future Areas of Improvement</a:t>
            </a:r>
            <a:endParaRPr sz="18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Purpose: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493050" y="1497450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800" b="1">
                <a:solidFill>
                  <a:srgbClr val="FFFFFF"/>
                </a:solidFill>
              </a:rPr>
              <a:t>Using the </a:t>
            </a:r>
            <a:r>
              <a:rPr lang="en" sz="1800" b="1" err="1">
                <a:solidFill>
                  <a:srgbClr val="FFFFFF"/>
                </a:solidFill>
              </a:rPr>
              <a:t>PolarFire</a:t>
            </a:r>
            <a:r>
              <a:rPr lang="en" sz="1800" b="1">
                <a:solidFill>
                  <a:srgbClr val="FFFFFF"/>
                </a:solidFill>
              </a:rPr>
              <a:t> FPGA Eval kit and a custom PCB,  benchmark various RISC-V core configurations in Triple Modular Redundancy (TMR) for use in NASA's Caution and Warning System (CWS) in the Portable Life Support System (PLSS) of the newest space suit (</a:t>
            </a:r>
            <a:r>
              <a:rPr lang="en" sz="1800" b="1" err="1">
                <a:solidFill>
                  <a:srgbClr val="FFFFFF"/>
                </a:solidFill>
              </a:rPr>
              <a:t>xEMU</a:t>
            </a:r>
            <a:r>
              <a:rPr lang="en" sz="1800" b="1">
                <a:solidFill>
                  <a:srgbClr val="FFFFFF"/>
                </a:solidFill>
              </a:rPr>
              <a:t>).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Goals: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6" name="Google Shape;46;p9"/>
          <p:cNvSpPr txBox="1"/>
          <p:nvPr/>
        </p:nvSpPr>
        <p:spPr>
          <a:xfrm>
            <a:off x="493050" y="938240"/>
            <a:ext cx="8157900" cy="403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PCB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Multi-Channel ADC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LEDs, Switches, GPIO Headers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Accelerometer, Temperature and Humidity Sensor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Heartrate Sensor, Pressure Sensor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LCD Screen, FMC connector</a:t>
            </a:r>
            <a:endParaRPr sz="1800" b="1">
              <a:solidFill>
                <a:srgbClr val="FFFFFF"/>
              </a:solidFill>
            </a:endParaRPr>
          </a:p>
          <a:p>
            <a:pPr marL="457200" indent="-342900"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Communication </a:t>
            </a:r>
            <a:endParaRPr sz="1800" b="1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10 Full</a:t>
            </a:r>
            <a:r>
              <a:rPr lang="en" sz="1800" b="1">
                <a:solidFill>
                  <a:schemeClr val="lt1"/>
                </a:solidFill>
              </a:rPr>
              <a:t>-Duplex UART</a:t>
            </a:r>
            <a:endParaRPr sz="1800" b="1">
              <a:solidFill>
                <a:schemeClr val="lt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 b="1">
                <a:solidFill>
                  <a:schemeClr val="lt1"/>
                </a:solidFill>
              </a:rPr>
              <a:t>SPI</a:t>
            </a:r>
            <a:endParaRPr sz="1800" b="1">
              <a:solidFill>
                <a:schemeClr val="lt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 b="1">
                <a:solidFill>
                  <a:schemeClr val="lt1"/>
                </a:solidFill>
              </a:rPr>
              <a:t>I2C</a:t>
            </a:r>
            <a:endParaRPr sz="1800" b="1">
              <a:solidFill>
                <a:schemeClr val="lt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 b="1">
                <a:solidFill>
                  <a:schemeClr val="lt1"/>
                </a:solidFill>
              </a:rPr>
              <a:t>PWM</a:t>
            </a:r>
            <a:endParaRPr sz="1800" b="1">
              <a:solidFill>
                <a:schemeClr val="lt1"/>
              </a:solidFill>
            </a:endParaRPr>
          </a:p>
          <a:p>
            <a:pPr marL="457200" indent="-342900"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chemeClr val="bg1"/>
                </a:solidFill>
              </a:rPr>
              <a:t>Create multiple configurations of RISC-V cores in TMR</a:t>
            </a:r>
          </a:p>
          <a:p>
            <a:pPr marL="457200" indent="-342900"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chemeClr val="bg1"/>
                </a:solidFill>
              </a:rPr>
              <a:t>Benchmark</a:t>
            </a:r>
            <a:r>
              <a:rPr lang="en" sz="1800" b="1">
                <a:solidFill>
                  <a:srgbClr val="FFFFFF"/>
                </a:solidFill>
              </a:rPr>
              <a:t> configurations and create a detailed report of the outcome</a:t>
            </a:r>
            <a:endParaRPr lang="en"/>
          </a:p>
          <a:p>
            <a:endParaRPr lang="en-US"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Hardware &amp; Software: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2" name="Google Shape;52;p10"/>
          <p:cNvSpPr txBox="1"/>
          <p:nvPr/>
        </p:nvSpPr>
        <p:spPr>
          <a:xfrm>
            <a:off x="493050" y="1488379"/>
            <a:ext cx="8157900" cy="21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PolarFire FPGA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Libero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SoftConsole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 sz="1800" b="1">
                <a:solidFill>
                  <a:srgbClr val="FFFFFF"/>
                </a:solidFill>
              </a:rPr>
              <a:t>Altium</a:t>
            </a:r>
            <a:endParaRPr sz="18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pic>
        <p:nvPicPr>
          <p:cNvPr id="53" name="Google Shape;5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650" y="974536"/>
            <a:ext cx="5789299" cy="3257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id="{3287A856-8E03-4C11-9795-9445148C8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84" y="1090305"/>
            <a:ext cx="3880540" cy="2580551"/>
          </a:xfrm>
          <a:prstGeom prst="rect">
            <a:avLst/>
          </a:prstGeom>
        </p:spPr>
      </p:pic>
      <p:sp>
        <p:nvSpPr>
          <p:cNvPr id="4" name="Google Shape;51;p10">
            <a:extLst>
              <a:ext uri="{FF2B5EF4-FFF2-40B4-BE49-F238E27FC236}">
                <a16:creationId xmlns:a16="http://schemas.microsoft.com/office/drawing/2014/main" id="{8447F7FB-4D2D-473B-A775-77737A73C813}"/>
              </a:ext>
            </a:extLst>
          </p:cNvPr>
          <p:cNvSpPr txBox="1">
            <a:spLocks/>
          </p:cNvSpPr>
          <p:nvPr/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>
                <a:solidFill>
                  <a:srgbClr val="FFFFFF"/>
                </a:solidFill>
              </a:rPr>
              <a:t>PCB Render:</a:t>
            </a:r>
          </a:p>
        </p:txBody>
      </p:sp>
      <p:pic>
        <p:nvPicPr>
          <p:cNvPr id="5" name="Picture 5" descr="A circuit board&#10;&#10;Description generated with very high confidence">
            <a:extLst>
              <a:ext uri="{FF2B5EF4-FFF2-40B4-BE49-F238E27FC236}">
                <a16:creationId xmlns:a16="http://schemas.microsoft.com/office/drawing/2014/main" id="{E0444979-0031-49D4-8097-31D836DB0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157" y="337582"/>
            <a:ext cx="2743200" cy="2159704"/>
          </a:xfrm>
          <a:prstGeom prst="rect">
            <a:avLst/>
          </a:prstGeom>
        </p:spPr>
      </p:pic>
      <p:pic>
        <p:nvPicPr>
          <p:cNvPr id="7" name="Picture 7" descr="A circuit board&#10;&#10;Description generated with very high confidence">
            <a:extLst>
              <a:ext uri="{FF2B5EF4-FFF2-40B4-BE49-F238E27FC236}">
                <a16:creationId xmlns:a16="http://schemas.microsoft.com/office/drawing/2014/main" id="{240D0978-4A51-44EF-AD28-0771AEF98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156" y="2636739"/>
            <a:ext cx="2743200" cy="215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52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Libero: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1699500" y="423150"/>
            <a:ext cx="7132800" cy="71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integrates industry standard Synopsys Synplify Pro® synthesis and Mentor Graphics ModelSim® simulation with best-in-class constraints management, Programming &amp; Debug Tools capabilities, and secure production programming support.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564475" y="1361904"/>
            <a:ext cx="3299700" cy="376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b="1">
                <a:solidFill>
                  <a:schemeClr val="lt1"/>
                </a:solidFill>
              </a:rPr>
              <a:t>Accomplished:</a:t>
            </a:r>
            <a:endParaRPr lang="en-US">
              <a:solidFill>
                <a:schemeClr val="lt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Setup Libero by solving problems with computer hardware and software, as well as fixing issues with anti-virus and physical constraints.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Created a base RISC-V processor in TMR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Started initial configuration of 3 other cores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Created the SPI, I2C, UART, and GPIO modules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Started the creation of the LVDS UART</a:t>
            </a:r>
          </a:p>
        </p:txBody>
      </p:sp>
      <p:sp>
        <p:nvSpPr>
          <p:cNvPr id="61" name="Google Shape;61;p11"/>
          <p:cNvSpPr txBox="1"/>
          <p:nvPr/>
        </p:nvSpPr>
        <p:spPr>
          <a:xfrm>
            <a:off x="5107214" y="1361903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Yet to be done: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Finish the other three processor designs. 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Fix memory controller compatibility issues between AHB processors and AXI memory.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Finish the LVDS UART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Fully test SPI, I2C, GPIO, and LVDS UART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Libero: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1699500" y="423150"/>
            <a:ext cx="7132800" cy="715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integrates industry standard Synopsys </a:t>
            </a:r>
            <a:r>
              <a:rPr lang="en" sz="1200" b="1" err="1">
                <a:solidFill>
                  <a:srgbClr val="FFFFFF"/>
                </a:solidFill>
              </a:rPr>
              <a:t>Synplify</a:t>
            </a:r>
            <a:r>
              <a:rPr lang="en" sz="1200" b="1">
                <a:solidFill>
                  <a:srgbClr val="FFFFFF"/>
                </a:solidFill>
              </a:rPr>
              <a:t> Pro® synthesis and Mentor Graphics </a:t>
            </a:r>
            <a:r>
              <a:rPr lang="en" sz="1200" b="1" err="1">
                <a:solidFill>
                  <a:srgbClr val="FFFFFF"/>
                </a:solidFill>
              </a:rPr>
              <a:t>ModelSim</a:t>
            </a:r>
            <a:r>
              <a:rPr lang="en" sz="1200" b="1">
                <a:solidFill>
                  <a:srgbClr val="FFFFFF"/>
                </a:solidFill>
              </a:rPr>
              <a:t>® simulation with best-in-class constraints management, Programming &amp; Debug Tools capabilities, and secure production programming support.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478750" y="1071391"/>
            <a:ext cx="3299700" cy="3766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b="1">
                <a:solidFill>
                  <a:schemeClr val="lt1"/>
                </a:solidFill>
              </a:rPr>
              <a:t>Problems Overcome:</a:t>
            </a:r>
            <a:endParaRPr lang="en-US">
              <a:solidFill>
                <a:schemeClr val="lt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Finding out that the computer needed 16GB of RAM to synthesize 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The anti-virus software (Sophos &amp; Windows Defender) automatically deletes the </a:t>
            </a:r>
            <a:r>
              <a:rPr lang="en" sz="1200" b="1" err="1">
                <a:solidFill>
                  <a:schemeClr val="lt1"/>
                </a:solidFill>
              </a:rPr>
              <a:t>rwnetlist</a:t>
            </a:r>
            <a:r>
              <a:rPr lang="en" sz="1200" b="1">
                <a:solidFill>
                  <a:schemeClr val="lt1"/>
                </a:solidFill>
              </a:rPr>
              <a:t> tool. 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Finding that the user needs to disable Sophos completely, copy the </a:t>
            </a:r>
            <a:r>
              <a:rPr lang="en" sz="1200" b="1" err="1">
                <a:solidFill>
                  <a:schemeClr val="lt1"/>
                </a:solidFill>
              </a:rPr>
              <a:t>rwnetlist</a:t>
            </a:r>
            <a:r>
              <a:rPr lang="en" sz="1200" b="1">
                <a:solidFill>
                  <a:schemeClr val="lt1"/>
                </a:solidFill>
              </a:rPr>
              <a:t> file from another folder into the needed directory, run that specific file, and tell Windows Defender to run it anyway with admin privileges </a:t>
            </a:r>
            <a:endParaRPr lang="en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>
                <a:solidFill>
                  <a:schemeClr val="lt1"/>
                </a:solidFill>
              </a:rPr>
              <a:t>Issues with </a:t>
            </a:r>
            <a:r>
              <a:rPr lang="en" sz="1200" b="1" err="1">
                <a:solidFill>
                  <a:schemeClr val="lt1"/>
                </a:solidFill>
              </a:rPr>
              <a:t>Place&amp;Route</a:t>
            </a:r>
            <a:r>
              <a:rPr lang="en" sz="1200" b="1">
                <a:solidFill>
                  <a:schemeClr val="lt1"/>
                </a:solidFill>
              </a:rPr>
              <a:t> not able to map I/O signals correctly</a:t>
            </a: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lr>
                <a:schemeClr val="dk1"/>
              </a:buClr>
              <a:buSzPts val="1100"/>
              <a:buChar char="•"/>
            </a:pPr>
            <a:r>
              <a:rPr lang="en" sz="1200" b="1" err="1">
                <a:solidFill>
                  <a:schemeClr val="lt1"/>
                </a:solidFill>
              </a:rPr>
              <a:t>Place&amp;Route</a:t>
            </a:r>
            <a:r>
              <a:rPr lang="en" sz="1200" b="1">
                <a:solidFill>
                  <a:schemeClr val="lt1"/>
                </a:solidFill>
              </a:rPr>
              <a:t> can take over an hour due to the low specs of school computers</a:t>
            </a:r>
          </a:p>
        </p:txBody>
      </p:sp>
      <p:sp>
        <p:nvSpPr>
          <p:cNvPr id="61" name="Google Shape;61;p11"/>
          <p:cNvSpPr txBox="1"/>
          <p:nvPr/>
        </p:nvSpPr>
        <p:spPr>
          <a:xfrm>
            <a:off x="5131026" y="1114253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200" b="1">
                <a:solidFill>
                  <a:schemeClr val="lt1"/>
                </a:solidFill>
              </a:rPr>
              <a:t>Problems Not Overcome: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Mapping the LVDS UART I/O signals correctly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Having multiple people work on the project with only 1 license </a:t>
            </a:r>
          </a:p>
        </p:txBody>
      </p:sp>
    </p:spTree>
    <p:extLst>
      <p:ext uri="{BB962C8B-B14F-4D97-AF65-F5344CB8AC3E}">
        <p14:creationId xmlns:p14="http://schemas.microsoft.com/office/powerpoint/2010/main" val="26454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ctrTitle"/>
          </p:nvPr>
        </p:nvSpPr>
        <p:spPr>
          <a:xfrm>
            <a:off x="311708" y="-11143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SoftConsole: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2626475" y="423150"/>
            <a:ext cx="6462900" cy="50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</a:rPr>
              <a:t>Free software development environment facilitating the rapid development of bare-metal and RTOS based C/C++ software for Microsemi CPU and SoC based FPGAs.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373975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Accomplished:</a:t>
            </a: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Created a </a:t>
            </a:r>
            <a:r>
              <a:rPr lang="en" sz="1200" b="1" err="1">
                <a:solidFill>
                  <a:schemeClr val="lt1"/>
                </a:solidFill>
              </a:rPr>
              <a:t>SoftConsole</a:t>
            </a:r>
            <a:r>
              <a:rPr lang="en" sz="1200" b="1">
                <a:solidFill>
                  <a:schemeClr val="lt1"/>
                </a:solidFill>
              </a:rPr>
              <a:t> project that can run on the first processor design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Finished basic driver code for the LCD screen and ADC that can possibly run on other core configurations (depending on if the APIs change between processors)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Finished testing code for SPI, I2C, and CPU. Can possibly run on other core configurations (depending on if the APIs change between processors)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Created basic benchmarking code</a:t>
            </a:r>
          </a:p>
        </p:txBody>
      </p:sp>
      <p:sp>
        <p:nvSpPr>
          <p:cNvPr id="69" name="Google Shape;69;p12"/>
          <p:cNvSpPr txBox="1"/>
          <p:nvPr/>
        </p:nvSpPr>
        <p:spPr>
          <a:xfrm>
            <a:off x="4572000" y="1370975"/>
            <a:ext cx="32997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Yet to be done:</a:t>
            </a:r>
            <a:endParaRPr lang="en-US">
              <a:solidFill>
                <a:schemeClr val="lt1"/>
              </a:solidFill>
            </a:endParaRPr>
          </a:p>
          <a:p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Fully test all of the code (some testing has been done by mapping the FPGA connections to the 6 available header pins on the FPGA)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Write driver code for all of the sensors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  <a:p>
            <a:pPr marL="171450" indent="-171450">
              <a:buChar char="•"/>
            </a:pPr>
            <a:r>
              <a:rPr lang="en" sz="1200" b="1">
                <a:solidFill>
                  <a:schemeClr val="lt1"/>
                </a:solidFill>
              </a:rPr>
              <a:t>Write test program for LCD screen, LVDS UART, sensors, ADC, and GPIO</a:t>
            </a:r>
          </a:p>
          <a:p>
            <a:pPr marL="171450" indent="-171450">
              <a:buChar char="•"/>
            </a:pPr>
            <a:endParaRPr lang="en"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ue Background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967</Words>
  <Application>Microsoft Office PowerPoint</Application>
  <PresentationFormat>On-screen Show (16:9)</PresentationFormat>
  <Paragraphs>153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Blue Background</vt:lpstr>
      <vt:lpstr>NASA TMR RISC-V MCU for CWS  ECEN 499</vt:lpstr>
      <vt:lpstr>Overview:</vt:lpstr>
      <vt:lpstr>Purpose:</vt:lpstr>
      <vt:lpstr>Goals:</vt:lpstr>
      <vt:lpstr>Hardware &amp; Software:</vt:lpstr>
      <vt:lpstr>PowerPoint Presentation</vt:lpstr>
      <vt:lpstr>Libero:</vt:lpstr>
      <vt:lpstr>Libero:</vt:lpstr>
      <vt:lpstr>SoftConsole:</vt:lpstr>
      <vt:lpstr>SoftConsole:</vt:lpstr>
      <vt:lpstr>Altium:</vt:lpstr>
      <vt:lpstr>Altium:</vt:lpstr>
      <vt:lpstr>Altium:</vt:lpstr>
      <vt:lpstr>Future Areas of Improvement:</vt:lpstr>
      <vt:lpstr> 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- Caution and Warning System  ECEN 499</dc:title>
  <dc:creator>James</dc:creator>
  <cp:lastModifiedBy>Thomas, James</cp:lastModifiedBy>
  <cp:revision>2</cp:revision>
  <dcterms:modified xsi:type="dcterms:W3CDTF">2020-04-06T22:29:44Z</dcterms:modified>
</cp:coreProperties>
</file>

<file path=docProps/thumbnail.jpeg>
</file>